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86285" autoAdjust="0"/>
  </p:normalViewPr>
  <p:slideViewPr>
    <p:cSldViewPr snapToGrid="0" snapToObjects="1">
      <p:cViewPr varScale="1">
        <p:scale>
          <a:sx n="150" d="100"/>
          <a:sy n="150" d="100"/>
        </p:scale>
        <p:origin x="1016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10/21/18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10/21/18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</a:t>
            </a:r>
            <a:r>
              <a:rPr lang="en-US" dirty="0" err="1"/>
              <a:t>EnableConfigurationProperties</a:t>
            </a:r>
            <a:r>
              <a:rPr lang="en-US" dirty="0"/>
              <a:t>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if HSQLDB is on your classpath,</a:t>
            </a:r>
            <a:r>
              <a:rPr lang="en-US" baseline="0" dirty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here we can see Tomcat</a:t>
            </a:r>
            <a:r>
              <a:rPr lang="en-US" baseline="0" dirty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@Configuration</a:t>
            </a:r>
            <a:r>
              <a:rPr lang="en-US" baseline="0" dirty="0"/>
              <a:t> + @EnableAutoConfiguration (optionally + @ComponentScan)</a:t>
            </a:r>
          </a:p>
          <a:p>
            <a:endParaRPr lang="en-US" baseline="0" dirty="0"/>
          </a:p>
          <a:p>
            <a:r>
              <a:rPr lang="en-US" baseline="0" dirty="0"/>
              <a:t>vs.</a:t>
            </a:r>
          </a:p>
          <a:p>
            <a:endParaRPr lang="en-US" baseline="0" dirty="0"/>
          </a:p>
          <a:p>
            <a:r>
              <a:rPr lang="en-US" dirty="0"/>
              <a:t>@SpringBootConfiguration</a:t>
            </a:r>
          </a:p>
          <a:p>
            <a:endParaRPr lang="en-US" dirty="0"/>
          </a:p>
          <a:p>
            <a:r>
              <a:rPr lang="en-US" dirty="0"/>
              <a:t>They</a:t>
            </a:r>
            <a:r>
              <a:rPr lang="en-US" baseline="0" dirty="0"/>
              <a:t> are equivalently the same (@ComponentScan is optional and allows you the developer to customize which bean are loaded from the classpath)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Takes an </a:t>
            </a:r>
            <a:r>
              <a:rPr lang="en-US" sz="1400" b="1" i="1" u="sng" dirty="0">
                <a:solidFill>
                  <a:srgbClr val="FFFFFF"/>
                </a:solidFill>
              </a:rPr>
              <a:t>opinionated</a:t>
            </a:r>
            <a:r>
              <a:rPr lang="en-US" sz="1400" dirty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Spring Boot favors convention over configuration and is designed </a:t>
            </a:r>
            <a:r>
              <a:rPr lang="en-US" sz="1400" b="1" i="1" u="sng" dirty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Provide a wizard for creating a starter project</a:t>
            </a:r>
          </a:p>
          <a:p>
            <a:endParaRPr lang="en-US" sz="140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56912C1-E89C-FA4C-ADB9-0BBF3868E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67" y="1108074"/>
            <a:ext cx="5623903" cy="33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Still have the ability to customize the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1F779-A65A-2E40-8AC5-570F6F89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5" y="2709948"/>
            <a:ext cx="7930247" cy="1902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641" y="2600960"/>
            <a:ext cx="4831081" cy="231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9B59C-D133-2C4E-AC5A-A6FEDCEA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986185"/>
            <a:ext cx="3162482" cy="16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Selects defaults and runs them for you</a:t>
            </a:r>
          </a:p>
          <a:p>
            <a:r>
              <a:rPr lang="en-US" sz="1400" dirty="0"/>
              <a:t>Immediately get application server injected</a:t>
            </a:r>
          </a:p>
          <a:p>
            <a:r>
              <a:rPr lang="en-US" sz="1400" dirty="0"/>
              <a:t>Same goes for;</a:t>
            </a:r>
          </a:p>
          <a:p>
            <a:pPr lvl="1"/>
            <a:r>
              <a:rPr lang="en-US" sz="1000" dirty="0"/>
              <a:t>Database</a:t>
            </a:r>
          </a:p>
          <a:p>
            <a:pPr lvl="1"/>
            <a:r>
              <a:rPr lang="en-US" sz="1000" dirty="0"/>
              <a:t>Messaging Queues</a:t>
            </a:r>
          </a:p>
          <a:p>
            <a:pPr lvl="1"/>
            <a:r>
              <a:rPr lang="en-US" sz="1000" dirty="0"/>
              <a:t>etc....</a:t>
            </a:r>
          </a:p>
          <a:p>
            <a:endParaRPr lang="en-US" sz="1400" dirty="0"/>
          </a:p>
          <a:p>
            <a:pPr lvl="1"/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2886C-4CFE-AB49-B1A7-26DB202B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8" y="2468489"/>
            <a:ext cx="7569200" cy="2149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27" y="3964093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err="1"/>
              <a:t>build.gradle</a:t>
            </a:r>
            <a:r>
              <a:rPr lang="en-US" sz="1400" dirty="0"/>
              <a:t> dependency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187417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Make an Executable JAR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Automatically creates a dependency on Spring Boot and Tomcat application server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/>
              <a:t>Dependency libraries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A07D9-7D85-9248-AE57-B9B86327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0" y="2229531"/>
            <a:ext cx="3287004" cy="2349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46758-7654-1A4C-B951-1841C983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0" y="1379344"/>
            <a:ext cx="3199374" cy="3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31233</TotalTime>
  <Words>692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Helvetica Neue</vt:lpstr>
      <vt:lpstr>Lucida Grande</vt:lpstr>
      <vt:lpstr>Noto Symbol</vt:lpstr>
      <vt:lpstr>Verdana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Christopher A Phillipson</cp:lastModifiedBy>
  <cp:revision>278</cp:revision>
  <dcterms:created xsi:type="dcterms:W3CDTF">2015-10-05T21:15:00Z</dcterms:created>
  <dcterms:modified xsi:type="dcterms:W3CDTF">2018-10-22T22:01:44Z</dcterms:modified>
  <cp:category/>
</cp:coreProperties>
</file>